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6" r:id="rId1"/>
    <p:sldMasterId id="2147483667" r:id="rId2"/>
  </p:sldMasterIdLst>
  <p:notesMasterIdLst>
    <p:notesMasterId r:id="rId2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78990445-3668-43C9-8FC8-68B3B33E61D0}">
  <a:tblStyle styleId="{78990445-3668-43C9-8FC8-68B3B33E61D0}" styleName="Table_0"/>
  <a:tblStyle styleId="{E49CA6BC-263A-4E18-8529-A1F6D34F97B3}" styleName="Table_1"/>
  <a:tblStyle styleId="{CF984E50-EB91-477E-9606-0E5CE8CD5B4C}" styleName="Table_2"/>
  <a:tblStyle styleId="{1BD2D529-CC9E-47FA-A3A3-765600994461}" styleName="Table_3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0" name="Shape 12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5" name="Shape 14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0" y="0"/>
            <a:ext cx="9144000" cy="6901800"/>
          </a:xfrm>
          <a:prstGeom prst="rect">
            <a:avLst/>
          </a:prstGeom>
          <a:gradFill>
            <a:gsLst>
              <a:gs pos="0">
                <a:srgbClr val="003171"/>
              </a:gs>
              <a:gs pos="100000">
                <a:srgbClr val="549FFF"/>
              </a:gs>
            </a:gsLst>
            <a:lin ang="792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9" name="Shape 9"/>
          <p:cNvSpPr/>
          <p:nvPr/>
        </p:nvSpPr>
        <p:spPr>
          <a:xfrm flipH="1">
            <a:off x="-3832" y="16052"/>
            <a:ext cx="10925833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40784"/>
                </a:srgbClr>
              </a:gs>
              <a:gs pos="41000">
                <a:srgbClr val="003171">
                  <a:alpha val="94901"/>
                </a:srgbClr>
              </a:gs>
              <a:gs pos="100000">
                <a:srgbClr val="003171">
                  <a:alpha val="94901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0" name="Shape 10"/>
          <p:cNvSpPr/>
          <p:nvPr/>
        </p:nvSpPr>
        <p:spPr>
          <a:xfrm flipH="1">
            <a:off x="14659" y="881"/>
            <a:ext cx="10500940" cy="6881034"/>
          </a:xfrm>
          <a:custGeom>
            <a:avLst/>
            <a:gdLst/>
            <a:ahLst/>
            <a:cxnLst/>
            <a:rect l="0" t="0" r="0" b="0"/>
            <a:pathLst>
              <a:path w="24279631" h="6863875" extrusionOk="0">
                <a:moveTo>
                  <a:pt x="9291599" y="0"/>
                </a:moveTo>
                <a:lnTo>
                  <a:pt x="24279631" y="5875"/>
                </a:lnTo>
                <a:lnTo>
                  <a:pt x="24250422" y="6863875"/>
                </a:lnTo>
                <a:lnTo>
                  <a:pt x="8740466" y="6858000"/>
                </a:lnTo>
                <a:cubicBezTo>
                  <a:pt x="0" y="3062308"/>
                  <a:pt x="7449035" y="312298"/>
                  <a:pt x="9291599" y="0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b" anchorCtr="0">
            <a:spAutoFit/>
          </a:bodyPr>
          <a:lstStyle/>
          <a:p>
            <a:endParaRPr/>
          </a:p>
        </p:txBody>
      </p:sp>
      <p:sp>
        <p:nvSpPr>
          <p:cNvPr id="11" name="Shape 11"/>
          <p:cNvSpPr/>
          <p:nvPr/>
        </p:nvSpPr>
        <p:spPr>
          <a:xfrm>
            <a:off x="-846666" y="-881"/>
            <a:ext cx="2167466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2" name="Shape 12"/>
          <p:cNvSpPr/>
          <p:nvPr/>
        </p:nvSpPr>
        <p:spPr>
          <a:xfrm rot="10800000" flipH="1">
            <a:off x="-524933" y="-4974"/>
            <a:ext cx="1403434" cy="6906895"/>
          </a:xfrm>
          <a:custGeom>
            <a:avLst/>
            <a:gdLst/>
            <a:ahLst/>
            <a:cxnLst/>
            <a:rect l="0" t="0" r="0" b="0"/>
            <a:pathLst>
              <a:path w="2167467" h="6180667" extrusionOk="0">
                <a:moveTo>
                  <a:pt x="939800" y="0"/>
                </a:moveTo>
                <a:lnTo>
                  <a:pt x="1905000" y="5881"/>
                </a:lnTo>
                <a:cubicBezTo>
                  <a:pt x="2167467" y="1035992"/>
                  <a:pt x="0" y="1848556"/>
                  <a:pt x="1896533" y="6180667"/>
                </a:cubicBezTo>
                <a:lnTo>
                  <a:pt x="939800" y="6180667"/>
                </a:lnTo>
                <a:lnTo>
                  <a:pt x="939800" y="0"/>
                </a:lnTo>
                <a:close/>
              </a:path>
            </a:pathLst>
          </a:custGeom>
          <a:gradFill>
            <a:gsLst>
              <a:gs pos="0">
                <a:srgbClr val="003171">
                  <a:alpha val="20784"/>
                </a:srgbClr>
              </a:gs>
              <a:gs pos="100000">
                <a:srgbClr val="65A8FF">
                  <a:alpha val="20784"/>
                </a:srgbClr>
              </a:gs>
            </a:gsLst>
            <a:lin ang="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ctrTitle"/>
          </p:nvPr>
        </p:nvSpPr>
        <p:spPr>
          <a:xfrm>
            <a:off x="1082040" y="1656080"/>
            <a:ext cx="7050900" cy="147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3048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4800" b="1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subTitle" idx="1"/>
          </p:nvPr>
        </p:nvSpPr>
        <p:spPr>
          <a:xfrm>
            <a:off x="1082040" y="3230880"/>
            <a:ext cx="7035899" cy="925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152400" algn="r" rtl="0"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2400" b="0" i="0" u="none" strike="noStrike" cap="none" baseline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x" type="picTx">
  <p:cSld name="picTx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0" name="Shape 6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buClr>
                <a:srgbClr val="898989"/>
              </a:buClr>
              <a:buFont typeface="Calibri"/>
              <a:buNone/>
              <a:defRPr sz="3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buFont typeface="Arial"/>
              <a:buNone/>
              <a:defRPr sz="2800" b="0" i="0" u="none" strike="noStrike" cap="none" baseline="0"/>
            </a:lvl2pPr>
            <a:lvl3pPr marL="914400" marR="0" indent="0" algn="l" rtl="0">
              <a:buFont typeface="Arial"/>
              <a:buNone/>
              <a:defRPr sz="2400" b="0" i="0" u="none" strike="noStrike" cap="none" baseline="0"/>
            </a:lvl3pPr>
            <a:lvl4pPr marL="1371600" marR="0" indent="0" algn="l" rtl="0">
              <a:buFont typeface="Arial"/>
              <a:buNone/>
              <a:defRPr sz="2000" b="0" i="0" u="none" strike="noStrike" cap="none" baseline="0"/>
            </a:lvl4pPr>
            <a:lvl5pPr marL="1828800" marR="0" indent="0" algn="l" rtl="0">
              <a:buFont typeface="Arial"/>
              <a:buNone/>
              <a:defRPr sz="2000" b="0" i="0" u="none" strike="noStrike" cap="none" baseline="0"/>
            </a:lvl5pPr>
            <a:lvl6pPr marL="2286000" marR="0" indent="0" algn="l" rtl="0">
              <a:buFont typeface="Arial"/>
              <a:buNone/>
              <a:defRPr sz="2000" b="0" i="0" u="none" strike="noStrike" cap="none" baseline="0"/>
            </a:lvl6pPr>
            <a:lvl7pPr marL="2743200" marR="0" indent="0" algn="l" rtl="0">
              <a:buFont typeface="Arial"/>
              <a:buNone/>
              <a:defRPr sz="2000" b="0" i="0" u="none" strike="noStrike" cap="none" baseline="0"/>
            </a:lvl7pPr>
            <a:lvl8pPr marL="3200400" marR="0" indent="0" algn="l" rtl="0">
              <a:buFont typeface="Arial"/>
              <a:buNone/>
              <a:defRPr sz="2000" b="0" i="0" u="none" strike="noStrike" cap="none" baseline="0"/>
            </a:lvl8pPr>
            <a:lvl9pPr marL="3657600" marR="0" indent="0" algn="l" rtl="0">
              <a:buFont typeface="Arial"/>
              <a:buNone/>
              <a:defRPr sz="2000" b="0" i="0" u="none" strike="noStrike" cap="none" baseline="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Tx" type="objTx">
  <p:cSld name="objTx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1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Calibri"/>
              <a:buNone/>
              <a:defRPr sz="1400"/>
            </a:lvl1pPr>
            <a:lvl2pPr marL="457200" indent="0" rtl="0">
              <a:buFont typeface="Calibri"/>
              <a:buNone/>
              <a:defRPr sz="1200"/>
            </a:lvl2pPr>
            <a:lvl3pPr marL="914400" indent="0" rtl="0">
              <a:buFont typeface="Calibri"/>
              <a:buNone/>
              <a:defRPr sz="1000"/>
            </a:lvl3pPr>
            <a:lvl4pPr marL="1371600" indent="0" rtl="0">
              <a:buFont typeface="Calibri"/>
              <a:buNone/>
              <a:defRPr sz="900"/>
            </a:lvl4pPr>
            <a:lvl5pPr marL="1828800" indent="0" rtl="0">
              <a:buFont typeface="Calibri"/>
              <a:buNone/>
              <a:defRPr sz="900"/>
            </a:lvl5pPr>
            <a:lvl6pPr marL="2286000" indent="0" rtl="0">
              <a:buFont typeface="Calibri"/>
              <a:buNone/>
              <a:defRPr sz="900"/>
            </a:lvl6pPr>
            <a:lvl7pPr marL="2743200" indent="0" rtl="0">
              <a:buFont typeface="Calibri"/>
              <a:buNone/>
              <a:defRPr sz="900"/>
            </a:lvl7pPr>
            <a:lvl8pPr marL="3200400" indent="0" rtl="0">
              <a:buFont typeface="Calibri"/>
              <a:buNone/>
              <a:defRPr sz="900"/>
            </a:lvl8pPr>
            <a:lvl9pPr marL="3657600" indent="0" rtl="0">
              <a:buFont typeface="Calibri"/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TxTwoObj" type="twoTxTwoObj">
  <p:cSld name="twoTxTwoObj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Calibri"/>
              <a:buNone/>
              <a:defRPr sz="2400" b="1"/>
            </a:lvl1pPr>
            <a:lvl2pPr marL="457200" indent="0" rtl="0">
              <a:buFont typeface="Calibri"/>
              <a:buNone/>
              <a:defRPr sz="2000" b="1"/>
            </a:lvl2pPr>
            <a:lvl3pPr marL="914400" indent="0" rtl="0">
              <a:buFont typeface="Calibri"/>
              <a:buNone/>
              <a:defRPr sz="1800" b="1"/>
            </a:lvl3pPr>
            <a:lvl4pPr marL="1371600" indent="0" rtl="0">
              <a:buFont typeface="Calibri"/>
              <a:buNone/>
              <a:defRPr sz="1600" b="1"/>
            </a:lvl4pPr>
            <a:lvl5pPr marL="1828800" indent="0" rtl="0">
              <a:buFont typeface="Calibri"/>
              <a:buNone/>
              <a:defRPr sz="1600" b="1"/>
            </a:lvl5pPr>
            <a:lvl6pPr marL="2286000" indent="0" rtl="0">
              <a:buFont typeface="Calibri"/>
              <a:buNone/>
              <a:defRPr sz="1600" b="1"/>
            </a:lvl6pPr>
            <a:lvl7pPr marL="2743200" indent="0" rtl="0">
              <a:buFont typeface="Calibri"/>
              <a:buNone/>
              <a:defRPr sz="1600" b="1"/>
            </a:lvl7pPr>
            <a:lvl8pPr marL="3200400" indent="0" rtl="0">
              <a:buFont typeface="Calibri"/>
              <a:buNone/>
              <a:defRPr sz="1600" b="1"/>
            </a:lvl8pPr>
            <a:lvl9pPr marL="3657600" indent="0" rtl="0">
              <a:buFont typeface="Calibri"/>
              <a:buNone/>
              <a:defRPr sz="1600" b="1"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Obj" type="twoObj">
  <p:cSld name="twoObj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800"/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Head" type="secHead">
  <p:cSld name="secHead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defRPr sz="4000" b="1" cap="small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rgbClr val="888888"/>
              </a:buClr>
              <a:buFont typeface="Calibri"/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Font typeface="Calibri"/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Font typeface="Calibri"/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Font typeface="Calibri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 sz="32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ctr" rtl="0">
              <a:spcBef>
                <a:spcPts val="560"/>
              </a:spcBef>
              <a:buClr>
                <a:srgbClr val="888888"/>
              </a:buClr>
              <a:buFont typeface="Calibri"/>
              <a:buNone/>
              <a:defRPr sz="28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ctr" rtl="0">
              <a:spcBef>
                <a:spcPts val="480"/>
              </a:spcBef>
              <a:buClr>
                <a:srgbClr val="888888"/>
              </a:buClr>
              <a:buFont typeface="Calibri"/>
              <a:buNone/>
              <a:defRPr sz="24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ctr" rtl="0">
              <a:spcBef>
                <a:spcPts val="400"/>
              </a:spcBef>
              <a:buClr>
                <a:srgbClr val="888888"/>
              </a:buClr>
              <a:buFont typeface="Calibri"/>
              <a:buNone/>
              <a:defRPr sz="2000" b="0" i="0" u="none" strike="noStrike" cap="none" baseline="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x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19" name="Shape 19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woColTx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3" name="Shape 23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4" name="Shape 24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4648200" y="1658990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buNone/>
              <a:defRPr sz="2800"/>
            </a:lvl1pPr>
            <a:lvl2pPr rtl="0">
              <a:buNone/>
              <a:defRPr sz="2400"/>
            </a:lvl2pPr>
            <a:lvl3pPr rtl="0">
              <a:buNone/>
              <a:defRPr sz="20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 rot="10800000" flipH="1">
            <a:off x="-348182" y="-4700"/>
            <a:ext cx="1723519" cy="6862700"/>
          </a:xfrm>
          <a:custGeom>
            <a:avLst/>
            <a:gdLst/>
            <a:ahLst/>
            <a:cxnLst/>
            <a:rect l="0" t="0" r="0" b="0"/>
            <a:pathLst>
              <a:path w="4476675" h="6879900" extrusionOk="0">
                <a:moveTo>
                  <a:pt x="4476676" y="16025"/>
                </a:moveTo>
                <a:lnTo>
                  <a:pt x="879695" y="0"/>
                </a:lnTo>
                <a:cubicBezTo>
                  <a:pt x="886211" y="2293300"/>
                  <a:pt x="892726" y="4586600"/>
                  <a:pt x="899242" y="6879900"/>
                </a:cubicBezTo>
                <a:lnTo>
                  <a:pt x="3909760" y="6861462"/>
                </a:lnTo>
                <a:cubicBezTo>
                  <a:pt x="0" y="3547544"/>
                  <a:pt x="1695771" y="1824359"/>
                  <a:pt x="447667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0" name="Shape 30"/>
          <p:cNvSpPr/>
          <p:nvPr/>
        </p:nvSpPr>
        <p:spPr>
          <a:xfrm rot="10800000" flipH="1">
            <a:off x="-1118653" y="-4700"/>
            <a:ext cx="3100650" cy="6862700"/>
          </a:xfrm>
          <a:custGeom>
            <a:avLst/>
            <a:gdLst/>
            <a:ahLst/>
            <a:cxnLst/>
            <a:rect l="0" t="0" r="0" b="0"/>
            <a:pathLst>
              <a:path w="8053639" h="6879900" extrusionOk="0">
                <a:moveTo>
                  <a:pt x="4696126" y="16025"/>
                </a:moveTo>
                <a:lnTo>
                  <a:pt x="2920537" y="0"/>
                </a:lnTo>
                <a:cubicBezTo>
                  <a:pt x="2927053" y="2293300"/>
                  <a:pt x="2933568" y="4586600"/>
                  <a:pt x="2940084" y="6879900"/>
                </a:cubicBezTo>
                <a:lnTo>
                  <a:pt x="4085318" y="6861462"/>
                </a:lnTo>
                <a:cubicBezTo>
                  <a:pt x="8053639" y="4651267"/>
                  <a:pt x="0" y="3113439"/>
                  <a:pt x="4696126" y="16025"/>
                </a:cubicBezTo>
                <a:close/>
              </a:path>
            </a:pathLst>
          </a:custGeom>
          <a:gradFill>
            <a:gsLst>
              <a:gs pos="0">
                <a:srgbClr val="549FFF">
                  <a:alpha val="53725"/>
                </a:srgbClr>
              </a:gs>
              <a:gs pos="41000">
                <a:srgbClr val="003171">
                  <a:alpha val="53725"/>
                </a:srgbClr>
              </a:gs>
              <a:gs pos="100000">
                <a:srgbClr val="003171">
                  <a:alpha val="53725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1" name="Shape 31"/>
          <p:cNvSpPr/>
          <p:nvPr/>
        </p:nvSpPr>
        <p:spPr>
          <a:xfrm rot="10800000">
            <a:off x="8088846" y="-6969"/>
            <a:ext cx="1100667" cy="6864969"/>
          </a:xfrm>
          <a:custGeom>
            <a:avLst/>
            <a:gdLst/>
            <a:ahLst/>
            <a:cxnLst/>
            <a:rect l="0" t="0" r="0" b="0"/>
            <a:pathLst>
              <a:path w="1100668" h="6916846" extrusionOk="0">
                <a:moveTo>
                  <a:pt x="0" y="11711"/>
                </a:moveTo>
                <a:lnTo>
                  <a:pt x="956734" y="0"/>
                </a:lnTo>
                <a:cubicBezTo>
                  <a:pt x="33869" y="3419922"/>
                  <a:pt x="220135" y="4504457"/>
                  <a:pt x="1100668" y="6916846"/>
                </a:cubicBezTo>
                <a:lnTo>
                  <a:pt x="0" y="6916846"/>
                </a:lnTo>
                <a:lnTo>
                  <a:pt x="0" y="11711"/>
                </a:lnTo>
                <a:close/>
              </a:path>
            </a:pathLst>
          </a:custGeom>
          <a:gradFill>
            <a:gsLst>
              <a:gs pos="0">
                <a:srgbClr val="003171"/>
              </a:gs>
              <a:gs pos="100000">
                <a:srgbClr val="65A8FF"/>
              </a:gs>
            </a:gsLst>
            <a:lin ang="5700000" scaled="0"/>
          </a:gradFill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Shape 34"/>
          <p:cNvGrpSpPr/>
          <p:nvPr/>
        </p:nvGrpSpPr>
        <p:grpSpPr>
          <a:xfrm>
            <a:off x="-6264" y="4933386"/>
            <a:ext cx="9150267" cy="3100650"/>
            <a:chOff x="-6264" y="4933386"/>
            <a:chExt cx="9150267" cy="3100650"/>
          </a:xfrm>
        </p:grpSpPr>
        <p:sp>
          <p:nvSpPr>
            <p:cNvPr id="35" name="Shape 35"/>
            <p:cNvSpPr/>
            <p:nvPr/>
          </p:nvSpPr>
          <p:spPr>
            <a:xfrm>
              <a:off x="-7" y="5537200"/>
              <a:ext cx="9144008" cy="1574769"/>
            </a:xfrm>
            <a:custGeom>
              <a:avLst/>
              <a:gdLst/>
              <a:ahLst/>
              <a:cxnLst/>
              <a:rect l="0" t="0" r="0" b="0"/>
              <a:pathLst>
                <a:path w="9144009" h="1257301" extrusionOk="0">
                  <a:moveTo>
                    <a:pt x="5" y="266700"/>
                  </a:moveTo>
                  <a:cubicBezTo>
                    <a:pt x="8115305" y="1257301"/>
                    <a:pt x="7620009" y="0"/>
                    <a:pt x="9144009" y="186267"/>
                  </a:cubicBezTo>
                  <a:cubicBezTo>
                    <a:pt x="9144008" y="441678"/>
                    <a:pt x="9143998" y="818763"/>
                    <a:pt x="9143997" y="1074174"/>
                  </a:cubicBezTo>
                  <a:lnTo>
                    <a:pt x="0" y="1086874"/>
                  </a:lnTo>
                  <a:cubicBezTo>
                    <a:pt x="0" y="854041"/>
                    <a:pt x="5" y="499533"/>
                    <a:pt x="5" y="266700"/>
                  </a:cubicBezTo>
                  <a:close/>
                </a:path>
              </a:pathLst>
            </a:custGeom>
            <a:gradFill>
              <a:gsLst>
                <a:gs pos="0">
                  <a:srgbClr val="549FFF"/>
                </a:gs>
                <a:gs pos="100000">
                  <a:srgbClr val="003171">
                    <a:alpha val="51764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5400000" flipH="1">
              <a:off x="3018543" y="1908578"/>
              <a:ext cx="3100650" cy="9150266"/>
            </a:xfrm>
            <a:custGeom>
              <a:avLst/>
              <a:gdLst/>
              <a:ahLst/>
              <a:cxnLst/>
              <a:rect l="0" t="0" r="0" b="0"/>
              <a:pathLst>
                <a:path w="8053639" h="6879900" extrusionOk="0">
                  <a:moveTo>
                    <a:pt x="4696126" y="16025"/>
                  </a:moveTo>
                  <a:lnTo>
                    <a:pt x="2920537" y="0"/>
                  </a:lnTo>
                  <a:cubicBezTo>
                    <a:pt x="2927053" y="2293300"/>
                    <a:pt x="2933568" y="4586600"/>
                    <a:pt x="2940084" y="6879900"/>
                  </a:cubicBezTo>
                  <a:lnTo>
                    <a:pt x="4085318" y="6861462"/>
                  </a:lnTo>
                  <a:cubicBezTo>
                    <a:pt x="8053639" y="4651267"/>
                    <a:pt x="0" y="3113439"/>
                    <a:pt x="4696126" y="16025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78823"/>
                  </a:srgbClr>
                </a:gs>
                <a:gs pos="41000">
                  <a:srgbClr val="003171">
                    <a:alpha val="78823"/>
                  </a:srgbClr>
                </a:gs>
                <a:gs pos="100000">
                  <a:srgbClr val="003171">
                    <a:alpha val="78823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-7" y="5740400"/>
              <a:ext cx="9144010" cy="1574769"/>
            </a:xfrm>
            <a:custGeom>
              <a:avLst/>
              <a:gdLst/>
              <a:ahLst/>
              <a:cxnLst/>
              <a:rect l="0" t="0" r="0" b="0"/>
              <a:pathLst>
                <a:path w="9144011" h="1257301" extrusionOk="0">
                  <a:moveTo>
                    <a:pt x="7" y="266700"/>
                  </a:moveTo>
                  <a:cubicBezTo>
                    <a:pt x="8115307" y="1257301"/>
                    <a:pt x="7620011" y="0"/>
                    <a:pt x="9144011" y="186267"/>
                  </a:cubicBezTo>
                  <a:lnTo>
                    <a:pt x="9144011" y="921775"/>
                  </a:lnTo>
                  <a:lnTo>
                    <a:pt x="0" y="931914"/>
                  </a:lnTo>
                  <a:cubicBezTo>
                    <a:pt x="0" y="699081"/>
                    <a:pt x="7" y="499533"/>
                    <a:pt x="7" y="266700"/>
                  </a:cubicBezTo>
                  <a:close/>
                </a:path>
              </a:pathLst>
            </a:custGeom>
            <a:gradFill>
              <a:gsLst>
                <a:gs pos="0">
                  <a:srgbClr val="549FFF">
                    <a:alpha val="81960"/>
                  </a:srgbClr>
                </a:gs>
                <a:gs pos="100000">
                  <a:srgbClr val="003171">
                    <a:alpha val="8196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lIns="91425" tIns="45700" rIns="91425" bIns="45700" anchor="ctr" anchorCtr="0">
              <a:spAutoFit/>
            </a:bodyPr>
            <a:lstStyle/>
            <a:p>
              <a:endParaRPr/>
            </a:p>
          </p:txBody>
        </p:sp>
      </p:grpSp>
      <p:sp>
        <p:nvSpPr>
          <p:cNvPr id="38" name="Shape 38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152400" algn="ctr" rtl="0">
              <a:buSzPct val="100000"/>
              <a:buFont typeface="Trebuchet MS"/>
              <a:buNone/>
              <a:defRPr sz="2400"/>
            </a:lvl1pPr>
            <a:lvl2pPr marL="0" indent="152400" algn="ctr" rtl="0">
              <a:buSzPct val="100000"/>
              <a:buFont typeface="Trebuchet MS"/>
              <a:buNone/>
              <a:defRPr sz="2400"/>
            </a:lvl2pPr>
            <a:lvl3pPr marL="0" indent="152400" algn="ctr" rtl="0">
              <a:buSzPct val="100000"/>
              <a:buFont typeface="Trebuchet MS"/>
              <a:buNone/>
              <a:defRPr sz="2400"/>
            </a:lvl3pPr>
            <a:lvl4pPr marL="0" indent="152400" algn="ctr" rtl="0">
              <a:buSzPct val="100000"/>
              <a:buFont typeface="Trebuchet MS"/>
              <a:buNone/>
              <a:defRPr sz="2400"/>
            </a:lvl4pPr>
            <a:lvl5pPr marL="0" indent="152400" algn="ctr" rtl="0">
              <a:buSzPct val="100000"/>
              <a:buFont typeface="Trebuchet MS"/>
              <a:buNone/>
              <a:defRPr sz="2400"/>
            </a:lvl5pPr>
            <a:lvl6pPr marL="0" indent="152400" algn="ctr" rtl="0">
              <a:buSzPct val="100000"/>
              <a:buFont typeface="Trebuchet MS"/>
              <a:buNone/>
              <a:defRPr sz="2400"/>
            </a:lvl6pPr>
            <a:lvl7pPr marL="0" indent="152400" algn="ctr" rtl="0">
              <a:buSzPct val="100000"/>
              <a:buFont typeface="Trebuchet MS"/>
              <a:buNone/>
              <a:defRPr sz="2400"/>
            </a:lvl7pPr>
            <a:lvl8pPr marL="0" indent="152400" algn="ctr" rtl="0">
              <a:buSzPct val="100000"/>
              <a:buFont typeface="Trebuchet MS"/>
              <a:buNone/>
              <a:defRPr sz="2400"/>
            </a:lvl8pPr>
            <a:lvl9pPr marL="0" indent="152400" algn="ctr" rtl="0">
              <a:buSzPct val="100000"/>
              <a:buFont typeface="Trebuchet MS"/>
              <a:buNone/>
              <a:defRPr sz="24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j" type="obj">
  <p:cSld name="obj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rgbClr val="562214"/>
              </a:buClr>
              <a:buNone/>
              <a:defRPr sz="4300">
                <a:solidFill>
                  <a:srgbClr val="562214"/>
                </a:solidFill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1435608" y="1447800"/>
            <a:ext cx="7498199" cy="4800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65760" indent="-191134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/>
              <a:buChar char="•"/>
              <a:defRPr sz="3200">
                <a:solidFill>
                  <a:schemeClr val="dk1"/>
                </a:solidFill>
              </a:defRPr>
            </a:lvl1pPr>
            <a:lvl2pPr marL="640080" indent="-138430" algn="l" rtl="0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Arial"/>
              <a:buChar char="•"/>
              <a:defRPr sz="2800">
                <a:solidFill>
                  <a:schemeClr val="dk1"/>
                </a:solidFill>
              </a:defRPr>
            </a:lvl2pPr>
            <a:lvl3pPr marL="886967" indent="-147192" algn="l" rtl="0">
              <a:lnSpc>
                <a:spcPct val="100000"/>
              </a:lnSpc>
              <a:spcBef>
                <a:spcPts val="480"/>
              </a:spcBef>
              <a:buClr>
                <a:schemeClr val="accent2"/>
              </a:buClr>
              <a:buFont typeface="Arial"/>
              <a:buChar char="•"/>
              <a:defRPr sz="2400">
                <a:solidFill>
                  <a:schemeClr val="dk1"/>
                </a:solidFill>
              </a:defRPr>
            </a:lvl3pPr>
            <a:lvl4pPr marL="1097280" indent="-106680" algn="l" rtl="0">
              <a:lnSpc>
                <a:spcPct val="100000"/>
              </a:lnSpc>
              <a:spcBef>
                <a:spcPts val="400"/>
              </a:spcBef>
              <a:buClr>
                <a:schemeClr val="accent3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4pPr>
            <a:lvl5pPr marL="1298448" indent="-117347" algn="l" rtl="0">
              <a:lnSpc>
                <a:spcPct val="100000"/>
              </a:lnSpc>
              <a:spcBef>
                <a:spcPts val="400"/>
              </a:spcBef>
              <a:buClr>
                <a:schemeClr val="accent4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5pPr>
            <a:lvl6pPr marL="1508760" indent="-111760" algn="l" rtl="0">
              <a:lnSpc>
                <a:spcPct val="100000"/>
              </a:lnSpc>
              <a:spcBef>
                <a:spcPts val="400"/>
              </a:spcBef>
              <a:buClr>
                <a:schemeClr val="accent5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6pPr>
            <a:lvl7pPr marL="1719072" indent="-118872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7pPr>
            <a:lvl8pPr marL="1920240" indent="-116839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8pPr>
            <a:lvl9pPr marL="2130552" indent="-111251" algn="l" rtl="0">
              <a:lnSpc>
                <a:spcPct val="100000"/>
              </a:lnSpc>
              <a:spcBef>
                <a:spcPts val="400"/>
              </a:spcBef>
              <a:buClr>
                <a:schemeClr val="accent6"/>
              </a:buClr>
              <a:buFont typeface="Arial"/>
              <a:buChar char="•"/>
              <a:defRPr sz="20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3581400" y="6305550"/>
            <a:ext cx="2133599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5715000" y="6305550"/>
            <a:ext cx="28956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613647" y="6305550"/>
            <a:ext cx="457200" cy="47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defRPr sz="1200" b="0" i="0" u="none" strike="noStrike" cap="none" baseline="0">
                <a:solidFill>
                  <a:srgbClr val="B4A6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itleAndTx" type="vertTitleAndTx">
  <p:cSld name="vertTitleAndTx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 rot="5400000">
            <a:off x="541337" y="190500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Tx" type="vertTx">
  <p:cSld name="vertTx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1" cy="822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2"/>
            </a:gs>
            <a:gs pos="100000">
              <a:schemeClr val="accent1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indent="254000" algn="l" rtl="0">
              <a:spcBef>
                <a:spcPts val="0"/>
              </a:spcBef>
              <a:buClr>
                <a:srgbClr val="00387E"/>
              </a:buClr>
              <a:buSzPct val="100000"/>
              <a:buFont typeface="Trebuchet MS"/>
              <a:buNone/>
              <a:defRPr sz="4000" b="1" i="0" u="none" strike="noStrike" cap="none" baseline="0">
                <a:solidFill>
                  <a:srgbClr val="00387E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727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0"/>
              </a:spcBef>
              <a:buClr>
                <a:schemeClr val="dk2"/>
              </a:buClr>
              <a:buSzPct val="166666"/>
              <a:buFont typeface="Arial"/>
              <a:buChar char="•"/>
              <a:defRPr sz="32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742950" indent="-285750" algn="l" rtl="0">
              <a:spcBef>
                <a:spcPts val="560"/>
              </a:spcBef>
              <a:buClr>
                <a:schemeClr val="dk2"/>
              </a:buClr>
              <a:buSzPct val="100000"/>
              <a:buFont typeface="Courier New"/>
              <a:buChar char="o"/>
              <a:defRPr sz="28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indent="-228600" algn="l" rtl="0">
              <a:spcBef>
                <a:spcPts val="400"/>
              </a:spcBef>
              <a:buClr>
                <a:schemeClr val="dk2"/>
              </a:buClr>
              <a:buSzPct val="166666"/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Courier New"/>
              <a:buChar char="o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indent="-228600" algn="l" rtl="0">
              <a:spcBef>
                <a:spcPts val="400"/>
              </a:spcBef>
              <a:buClr>
                <a:schemeClr val="dk2"/>
              </a:buClr>
              <a:buSzPct val="100000"/>
              <a:buFont typeface="Wingdings"/>
              <a:buChar char="§"/>
              <a:defRPr sz="2000" b="0" i="0" u="none" strike="noStrike" cap="none" baseline="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22250" algn="l" rtl="0">
              <a:spcBef>
                <a:spcPts val="640"/>
              </a:spcBef>
              <a:buClr>
                <a:schemeClr val="dk1"/>
              </a:buClr>
              <a:buFont typeface="Arial"/>
              <a:buChar char="•"/>
              <a:defRPr sz="3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indent="-177800" algn="l" rtl="0">
              <a:spcBef>
                <a:spcPts val="560"/>
              </a:spcBef>
              <a:buClr>
                <a:schemeClr val="dk1"/>
              </a:buClr>
              <a:buFont typeface="Arial"/>
              <a:buChar char="•"/>
              <a:defRPr sz="2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indent="-136525" algn="l" rtl="0">
              <a:spcBef>
                <a:spcPts val="480"/>
              </a:spcBef>
              <a:buClr>
                <a:schemeClr val="dk1"/>
              </a:buClr>
              <a:buFont typeface="Arial"/>
              <a:buChar char="•"/>
              <a:defRPr sz="24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indent="-152400" algn="l" rtl="0">
              <a:spcBef>
                <a:spcPts val="400"/>
              </a:spcBef>
              <a:buClr>
                <a:schemeClr val="dk1"/>
              </a:buClr>
              <a:buFont typeface="Arial"/>
              <a:buChar char="•"/>
              <a:defRPr sz="20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>
            <a:spLocks noGrp="1"/>
          </p:cNvSpPr>
          <p:nvPr>
            <p:ph type="title"/>
          </p:nvPr>
        </p:nvSpPr>
        <p:spPr>
          <a:xfrm>
            <a:off x="1180214" y="673678"/>
            <a:ext cx="5092800" cy="907799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What do you think?</a:t>
            </a:r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999450" y="1658990"/>
            <a:ext cx="76875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motivate our students to write?</a:t>
            </a:r>
          </a:p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provide our students with authentic writing experiences?</a:t>
            </a:r>
          </a:p>
          <a:p>
            <a:pPr marL="457200" lvl="0" indent="-419100" rtl="0">
              <a:buClr>
                <a:schemeClr val="dk2"/>
              </a:buClr>
              <a:buSzPct val="156249"/>
              <a:buFont typeface="Arial"/>
              <a:buChar char="•"/>
            </a:pPr>
            <a:r>
              <a:rPr lang="en"/>
              <a:t>How do we move away from the "audience of one" (AKA you, the teacher) mentality?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Planning Templates</a:t>
            </a:r>
          </a:p>
        </p:txBody>
      </p:sp>
      <p:graphicFrame>
        <p:nvGraphicFramePr>
          <p:cNvPr id="148" name="Shape 148"/>
          <p:cNvGraphicFramePr/>
          <p:nvPr/>
        </p:nvGraphicFramePr>
        <p:xfrm>
          <a:off x="381000" y="1676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{CF984E50-EB91-477E-9606-0E5CE8CD5B4C}</a:tableStyleId>
              </a:tblPr>
              <a:tblGrid>
                <a:gridCol w="1541425"/>
                <a:gridCol w="1156275"/>
                <a:gridCol w="1541425"/>
                <a:gridCol w="1252575"/>
                <a:gridCol w="1445150"/>
                <a:gridCol w="1445150"/>
              </a:tblGrid>
              <a:tr h="68580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Standard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Big Question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Meaningful Writing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Aligned Conventions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Mentor Text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Authentic Audience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Writing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Why do you like or dislike a book?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Spelling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website viewers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9" name="Shape 149"/>
          <p:cNvGraphicFramePr/>
          <p:nvPr/>
        </p:nvGraphicFramePr>
        <p:xfrm>
          <a:off x="990600" y="396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{1BD2D529-CC9E-47FA-A3A3-765600994461}</a:tableStyleId>
              </a:tblPr>
              <a:tblGrid>
                <a:gridCol w="1442350"/>
                <a:gridCol w="3383650"/>
                <a:gridCol w="2413000"/>
              </a:tblGrid>
              <a:tr h="645150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Writing Medium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Supplies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 b="1"/>
                        <a:t>Audience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1290325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600"/>
                        <a:t>Amazon Book Review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Access to Amazon account (parent’s or own)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Computer with Internet access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/>
                        <a:t>Word</a:t>
                      </a:r>
                      <a:r>
                        <a:rPr lang="en" sz="1600" baseline="0"/>
                        <a:t> processing program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Reading book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Amazon alternative template</a:t>
                      </a:r>
                    </a:p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98958"/>
                        <a:buFont typeface="Arial"/>
                        <a:buChar char="•"/>
                      </a:pPr>
                      <a:r>
                        <a:rPr lang="en" sz="1600" baseline="0"/>
                        <a:t>Parent permission letter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None/>
                      </a:pPr>
                      <a:r>
                        <a:rPr lang="en" sz="1600"/>
                        <a:t>Amazon website viewers</a:t>
                      </a:r>
                    </a:p>
                  </a:txBody>
                  <a:tcPr marL="68575" marR="685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Online </a:t>
            </a:r>
            <a:r>
              <a:rPr lang="en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</a:t>
            </a: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earning </a:t>
            </a:r>
            <a:r>
              <a:rPr lang="en" b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nvironment</a:t>
            </a:r>
          </a:p>
        </p:txBody>
      </p:sp>
      <p:sp>
        <p:nvSpPr>
          <p:cNvPr id="155" name="Shape 155"/>
          <p:cNvSpPr/>
          <p:nvPr/>
        </p:nvSpPr>
        <p:spPr>
          <a:xfrm>
            <a:off x="2960075" y="1270000"/>
            <a:ext cx="5867399" cy="55879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6" name="Shape 156"/>
          <p:cNvSpPr/>
          <p:nvPr/>
        </p:nvSpPr>
        <p:spPr>
          <a:xfrm>
            <a:off x="236000" y="2601455"/>
            <a:ext cx="2619182" cy="1965918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Authentic Requirements</a:t>
            </a:r>
          </a:p>
        </p:txBody>
      </p:sp>
      <p:sp>
        <p:nvSpPr>
          <p:cNvPr id="162" name="Shape 162"/>
          <p:cNvSpPr/>
          <p:nvPr/>
        </p:nvSpPr>
        <p:spPr>
          <a:xfrm>
            <a:off x="2743200" y="1219200"/>
            <a:ext cx="4571999" cy="5486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Book Review Rubric</a:t>
            </a:r>
          </a:p>
        </p:txBody>
      </p:sp>
      <p:sp>
        <p:nvSpPr>
          <p:cNvPr id="168" name="Shape 168"/>
          <p:cNvSpPr/>
          <p:nvPr/>
        </p:nvSpPr>
        <p:spPr>
          <a:xfrm>
            <a:off x="518339" y="1524000"/>
            <a:ext cx="7827804" cy="480059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Book Review Rubric</a:t>
            </a:r>
          </a:p>
        </p:txBody>
      </p:sp>
      <p:sp>
        <p:nvSpPr>
          <p:cNvPr id="174" name="Shape 174"/>
          <p:cNvSpPr/>
          <p:nvPr/>
        </p:nvSpPr>
        <p:spPr>
          <a:xfrm>
            <a:off x="4572000" y="1219200"/>
            <a:ext cx="4038600" cy="529757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5" name="Shape 175"/>
          <p:cNvSpPr/>
          <p:nvPr/>
        </p:nvSpPr>
        <p:spPr>
          <a:xfrm>
            <a:off x="1066800" y="1676400"/>
            <a:ext cx="2790825" cy="41148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Example</a:t>
            </a:r>
          </a:p>
        </p:txBody>
      </p:sp>
      <p:sp>
        <p:nvSpPr>
          <p:cNvPr id="181" name="Shape 181"/>
          <p:cNvSpPr/>
          <p:nvPr/>
        </p:nvSpPr>
        <p:spPr>
          <a:xfrm>
            <a:off x="1828800" y="1295400"/>
            <a:ext cx="6324600" cy="53699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Example</a:t>
            </a:r>
          </a:p>
        </p:txBody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222930" y="1213250"/>
            <a:ext cx="8710799" cy="503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95679"/>
              <a:buFont typeface="Arial"/>
              <a:buChar char="•"/>
            </a:pPr>
            <a:r>
              <a:rPr lang="en" sz="2700" b="1" i="0" u="none" strike="noStrike" cap="none" baseline="0">
                <a:solidFill>
                  <a:schemeClr val="dk2"/>
                </a:solidFill>
              </a:rPr>
              <a:t>This review is from: Winning Balance: What I've Learned So Far about Love, Faith, and Living Your Dreams (Hardcover)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95679"/>
              <a:buFont typeface="Arial"/>
              <a:buChar char="•"/>
            </a:pPr>
            <a:r>
              <a:rPr lang="en" sz="2700" b="0" i="0" u="none" strike="noStrike" cap="none" baseline="0">
                <a:solidFill>
                  <a:schemeClr val="dk2"/>
                </a:solidFill>
              </a:rPr>
              <a:t>When I first saw this book on a shelf at my local library I grasped it and knew I had to get it. Shawn Johnson and other gymnasts have always interested me, never being a gymnast myself it was exhilarating to read this book and live a life I have never experienced. I had never known much about Shawn Johnson before reading this book,I had seen her in commercials but I had never heard her story...</a:t>
            </a:r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1104899" y="192837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Student feedback</a:t>
            </a:r>
          </a:p>
        </p:txBody>
      </p:sp>
      <p:sp>
        <p:nvSpPr>
          <p:cNvPr id="193" name="Shape 193"/>
          <p:cNvSpPr/>
          <p:nvPr/>
        </p:nvSpPr>
        <p:spPr>
          <a:xfrm>
            <a:off x="2514600" y="1600200"/>
            <a:ext cx="5410199" cy="48768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94" name="Shape 194"/>
          <p:cNvSpPr/>
          <p:nvPr/>
        </p:nvSpPr>
        <p:spPr>
          <a:xfrm>
            <a:off x="1295400" y="5638800"/>
            <a:ext cx="1752600" cy="9144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25400" cap="flat">
            <a:solidFill>
              <a:srgbClr val="296A7A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spAutoFit/>
          </a:bodyPr>
          <a:lstStyle/>
          <a:p>
            <a:endParaRPr/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1043475" y="247362"/>
            <a:ext cx="8229600" cy="1325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Now it’s your turn…</a:t>
            </a:r>
          </a:p>
        </p:txBody>
      </p:sp>
      <p:sp>
        <p:nvSpPr>
          <p:cNvPr id="200" name="Shape 200"/>
          <p:cNvSpPr txBox="1"/>
          <p:nvPr/>
        </p:nvSpPr>
        <p:spPr>
          <a:xfrm>
            <a:off x="1145784" y="1412387"/>
            <a:ext cx="7307699" cy="4884000"/>
          </a:xfrm>
          <a:prstGeom prst="rect">
            <a:avLst/>
          </a:prstGeom>
          <a:noFill/>
        </p:spPr>
        <p:txBody>
          <a:bodyPr lIns="91425" tIns="91425" rIns="91425" bIns="91425" anchor="t" anchorCtr="0">
            <a:spAutoFit/>
          </a:bodyPr>
          <a:lstStyle/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is your time frame?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are you teaching?</a:t>
            </a:r>
          </a:p>
          <a:p>
            <a:pPr marL="457200" lvl="0" indent="-4191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rPr>
              <a:t>What are your opportunities for authentic writing?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-35172" y="-74256"/>
            <a:ext cx="9128264" cy="684512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body" idx="1"/>
          </p:nvPr>
        </p:nvSpPr>
        <p:spPr>
          <a:xfrm>
            <a:off x="457200" y="1658990"/>
            <a:ext cx="82296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457200" lvl="0" indent="-381000" rtl="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Gallagher (2006)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Teaching Adolescent Writers</a:t>
            </a:r>
          </a:p>
          <a:p>
            <a:endParaRPr/>
          </a:p>
          <a:p>
            <a:endParaRPr/>
          </a:p>
          <a:p>
            <a:pPr marL="2286000" lvl="4" indent="-381000" rtl="0">
              <a:lnSpc>
                <a:spcPct val="115000"/>
              </a:lnSpc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Atwell (2002)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Lessons that change writers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 marL="457200" lvl="0" indent="-381000" rtl="0">
              <a:lnSpc>
                <a:spcPct val="115000"/>
              </a:lnSpc>
              <a:buClr>
                <a:srgbClr val="000000"/>
              </a:buClr>
              <a:buSzPct val="166666"/>
              <a:buFont typeface="Arial"/>
              <a:buChar char="•"/>
            </a:pPr>
            <a:r>
              <a:rPr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Maxwell, Allyn and Bacon (1996) </a:t>
            </a: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Writing </a:t>
            </a:r>
          </a:p>
          <a:p>
            <a:pPr lvl="0" indent="457200" rtl="0">
              <a:lnSpc>
                <a:spcPct val="115000"/>
              </a:lnSpc>
              <a:buNone/>
            </a:pPr>
            <a:r>
              <a:rPr lang="en" sz="2400" i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Across the Curriculum</a:t>
            </a:r>
          </a:p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Research</a:t>
            </a:r>
          </a:p>
        </p:txBody>
      </p:sp>
      <p:sp>
        <p:nvSpPr>
          <p:cNvPr id="102" name="Shape 102"/>
          <p:cNvSpPr/>
          <p:nvPr/>
        </p:nvSpPr>
        <p:spPr>
          <a:xfrm>
            <a:off x="543075" y="2860963"/>
            <a:ext cx="1802423" cy="1802423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03" name="Shape 103"/>
          <p:cNvSpPr/>
          <p:nvPr/>
        </p:nvSpPr>
        <p:spPr>
          <a:xfrm>
            <a:off x="7148925" y="776825"/>
            <a:ext cx="1762125" cy="220027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04" name="Shape 104"/>
          <p:cNvSpPr/>
          <p:nvPr/>
        </p:nvSpPr>
        <p:spPr>
          <a:xfrm>
            <a:off x="6440600" y="4233274"/>
            <a:ext cx="1795092" cy="2382250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385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The Write Audience in the Classroom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822579" y="1447800"/>
            <a:ext cx="7784100" cy="4800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
How does this look in a real classroom?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How does a teacher plan for real audiences?</a:t>
            </a:r>
          </a:p>
          <a:p>
            <a:pPr marL="365760" marR="0" lvl="0" indent="-289560" algn="l" rtl="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729"/>
              <a:buFont typeface="Arial"/>
              <a:buChar char="•"/>
            </a:pPr>
            <a:r>
              <a:rPr lang="en" sz="3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What does a student example look like?</a:t>
            </a:r>
          </a:p>
        </p:txBody>
      </p:sp>
      <p:sp>
        <p:nvSpPr>
          <p:cNvPr id="111" name="Shape 111"/>
          <p:cNvSpPr/>
          <p:nvPr/>
        </p:nvSpPr>
        <p:spPr>
          <a:xfrm>
            <a:off x="5296950" y="4477444"/>
            <a:ext cx="2919132" cy="21872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/>
        </p:nvSpPr>
        <p:spPr>
          <a:xfrm>
            <a:off x="0" y="1371600"/>
            <a:ext cx="8839200" cy="54864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7" name="Shape 117"/>
          <p:cNvSpPr/>
          <p:nvPr/>
        </p:nvSpPr>
        <p:spPr>
          <a:xfrm>
            <a:off x="1066800" y="0"/>
            <a:ext cx="6705600" cy="145256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882575" y="1658990"/>
            <a:ext cx="7942500" cy="4840199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lvl="0" rtl="0">
              <a:buNone/>
            </a:pPr>
            <a:r>
              <a:rPr lang="en"/>
              <a:t>Make three lists and write as many things as you can think of that apply to each list. 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1: The Things I Write for Only Me</a:t>
            </a:r>
          </a:p>
          <a:p>
            <a:pPr marL="457200" lvl="0" indent="-431800" rtl="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2: The Things I Write for a Few to See</a:t>
            </a:r>
          </a:p>
          <a:p>
            <a:pPr marL="457200" lvl="0" indent="-4318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List 3: The Things I Write for a Large Audience to See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1020725" y="274637"/>
            <a:ext cx="7666199" cy="1325700"/>
          </a:xfrm>
          <a:prstGeom prst="rect">
            <a:avLst/>
          </a:prstGeom>
        </p:spPr>
        <p:txBody>
          <a:bodyPr lIns="91425" tIns="91425" rIns="91425" bIns="91425" anchor="b" anchorCtr="0">
            <a:spAutoFit/>
          </a:bodyPr>
          <a:lstStyle/>
          <a:p>
            <a:pPr>
              <a:buNone/>
            </a:pPr>
            <a:r>
              <a:rPr lang="en"/>
              <a:t>Quick-Write	</a:t>
            </a:r>
          </a:p>
        </p:txBody>
      </p:sp>
      <p:sp>
        <p:nvSpPr>
          <p:cNvPr id="124" name="Shape 124"/>
          <p:cNvSpPr/>
          <p:nvPr/>
        </p:nvSpPr>
        <p:spPr>
          <a:xfrm>
            <a:off x="0" y="0"/>
            <a:ext cx="9144002" cy="68580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1235115" y="274637"/>
            <a:ext cx="7451399" cy="941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Lead by example</a:t>
            </a:r>
          </a:p>
        </p:txBody>
      </p:sp>
      <p:sp>
        <p:nvSpPr>
          <p:cNvPr id="130" name="Shape 130"/>
          <p:cNvSpPr/>
          <p:nvPr/>
        </p:nvSpPr>
        <p:spPr>
          <a:xfrm>
            <a:off x="838199" y="1219200"/>
            <a:ext cx="7335795" cy="542848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5" name="Shape 135"/>
          <p:cNvGraphicFramePr/>
          <p:nvPr/>
        </p:nvGraphicFramePr>
        <p:xfrm>
          <a:off x="77912" y="1943250"/>
          <a:ext cx="8863200" cy="3601000"/>
        </p:xfrm>
        <a:graphic>
          <a:graphicData uri="http://schemas.openxmlformats.org/drawingml/2006/table">
            <a:tbl>
              <a:tblPr>
                <a:noFill/>
                <a:tableStyleId>{78990445-3668-43C9-8FC8-68B3B33E61D0}</a:tableStyleId>
              </a:tblPr>
              <a:tblGrid>
                <a:gridCol w="1492025"/>
                <a:gridCol w="1501900"/>
                <a:gridCol w="1343800"/>
                <a:gridCol w="1501900"/>
                <a:gridCol w="1521675"/>
                <a:gridCol w="1501900"/>
              </a:tblGrid>
              <a:tr h="1290925"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Current Lesson/Unit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Standard(s) covered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Thought-</a:t>
                      </a:r>
                    </a:p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provoking reading(s)</a:t>
                      </a:r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Meaningful Writing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Aligned Conventions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b="1"/>
                        <a:t>Authentic Audience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310075"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Critical Reading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Reading Literature &amp; Writing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 i="1"/>
                        <a:t>And Then There Were None</a:t>
                      </a:r>
                    </a:p>
                    <a:p>
                      <a:endParaRPr/>
                    </a:p>
                  </a:txBody>
                  <a:tcPr marL="91425" marR="91425" marT="91425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Mock trial preparations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Quotation marks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Peers as trial participants, teacher as judge, and</a:t>
                      </a:r>
                    </a:p>
                    <a:p>
                      <a:pPr marL="88900" marR="88900" lvl="0" indent="0" algn="ctr" rtl="0">
                        <a:lnSpc>
                          <a:spcPct val="115000"/>
                        </a:lnSpc>
                        <a:buNone/>
                      </a:pPr>
                      <a:r>
                        <a:rPr lang="en"/>
                        <a:t>community members as jurors</a:t>
                      </a:r>
                    </a:p>
                    <a:p>
                      <a:endParaRPr/>
                    </a:p>
                  </a:txBody>
                  <a:tcPr marL="63500" marR="63500" marT="12700" marB="91425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1828800" y="633387"/>
            <a:ext cx="5486399" cy="804899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pPr>
              <a:buNone/>
            </a:pPr>
            <a:r>
              <a:rPr lang="en" sz="4800"/>
              <a:t>Planning Template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1435608" y="274637"/>
            <a:ext cx="7498199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buClr>
                <a:srgbClr val="562214"/>
              </a:buClr>
              <a:buSzPct val="25000"/>
              <a:buFont typeface="Arial"/>
              <a:buNone/>
            </a:pPr>
            <a:r>
              <a:rPr lang="en" sz="43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Planning Template</a:t>
            </a:r>
          </a:p>
        </p:txBody>
      </p:sp>
      <p:graphicFrame>
        <p:nvGraphicFramePr>
          <p:cNvPr id="142" name="Shape 142"/>
          <p:cNvGraphicFramePr/>
          <p:nvPr/>
        </p:nvGraphicFramePr>
        <p:xfrm>
          <a:off x="380997" y="1981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{E49CA6BC-263A-4E18-8529-A1F6D34F97B3}</a:tableStyleId>
              </a:tblPr>
              <a:tblGrid>
                <a:gridCol w="1710550"/>
                <a:gridCol w="1710550"/>
                <a:gridCol w="1711300"/>
                <a:gridCol w="1710550"/>
                <a:gridCol w="1710550"/>
              </a:tblGrid>
              <a:tr h="892125"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Mon.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Tue.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Wed.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Thur.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8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Fri.</a:t>
                      </a:r>
                    </a:p>
                  </a:txBody>
                  <a:tcPr marL="59075" marR="59075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782425"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Introduce Amazon Book Review</a:t>
                      </a:r>
                    </a:p>
                    <a:p>
                      <a:endParaRPr/>
                    </a:p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Pass out parent permission letter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Read Amazon Book Reviews</a:t>
                      </a:r>
                    </a:p>
                    <a:p>
                      <a:endParaRPr/>
                    </a:p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Introduce Book Review Rubric</a:t>
                      </a:r>
                    </a:p>
                    <a:p>
                      <a:endParaRPr/>
                    </a:p>
                    <a:p>
                      <a:endParaRPr/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Outline Book</a:t>
                      </a:r>
                      <a:r>
                        <a:rPr lang="en" sz="1400" b="0" baseline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 Reviews</a:t>
                      </a:r>
                    </a:p>
                    <a:p>
                      <a:endParaRPr/>
                    </a:p>
                    <a:p>
                      <a:endParaRPr/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Draft Book Reviews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rtl="0"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lang="en" sz="1400"/>
                        <a:t>
</a:t>
                      </a:r>
                      <a:r>
                        <a:rPr lang="en" sz="1400" b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P</a:t>
                      </a:r>
                      <a:r>
                        <a:rPr lang="en" sz="1400" b="0" baseline="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ublish book reviews to our class blog</a:t>
                      </a:r>
                    </a:p>
                  </a:txBody>
                  <a:tcPr marL="59075" marR="59075" marT="0" marB="0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>
  <a:themeElements>
    <a:clrScheme name="Custom 506">
      <a:dk1>
        <a:srgbClr val="000000"/>
      </a:dk1>
      <a:lt1>
        <a:srgbClr val="FFFFFF"/>
      </a:lt1>
      <a:dk2>
        <a:srgbClr val="00387E"/>
      </a:dk2>
      <a:lt2>
        <a:srgbClr val="C6D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87E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4F81BD"/>
      </a:accent4>
      <a:accent5>
        <a:srgbClr val="C0504D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</Words>
  <Application>Microsoft Office PowerPoint</Application>
  <PresentationFormat>On-screen Show (4:3)</PresentationFormat>
  <Paragraphs>92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/>
      <vt:lpstr/>
      <vt:lpstr>What do you think?</vt:lpstr>
      <vt:lpstr>Slide 2</vt:lpstr>
      <vt:lpstr>Research</vt:lpstr>
      <vt:lpstr>The Write Audience in the Classroom</vt:lpstr>
      <vt:lpstr>Slide 5</vt:lpstr>
      <vt:lpstr>Quick-Write </vt:lpstr>
      <vt:lpstr>Lead by example</vt:lpstr>
      <vt:lpstr>Slide 8</vt:lpstr>
      <vt:lpstr>Planning Template</vt:lpstr>
      <vt:lpstr>Planning Templates</vt:lpstr>
      <vt:lpstr>Online Learning Environment</vt:lpstr>
      <vt:lpstr>Authentic Requirements</vt:lpstr>
      <vt:lpstr>Book Review Rubric</vt:lpstr>
      <vt:lpstr>Book Review Rubric</vt:lpstr>
      <vt:lpstr>Student Example</vt:lpstr>
      <vt:lpstr>Student Example</vt:lpstr>
      <vt:lpstr>Student feedback</vt:lpstr>
      <vt:lpstr>Now it’s your turn…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think?</dc:title>
  <cp:lastModifiedBy>Ryan Batsie</cp:lastModifiedBy>
  <cp:revision>2</cp:revision>
  <dcterms:modified xsi:type="dcterms:W3CDTF">2012-10-26T00:22:40Z</dcterms:modified>
</cp:coreProperties>
</file>